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  <p:sldId id="257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E3A462-EF77-4DC9-9001-C5B1DB951095}" v="124" dt="2025-10-06T17:35:22.1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74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091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25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050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635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9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91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83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8127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308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306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2025. 10. 06.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806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index.html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t.html/" TargetMode="External"/><Relationship Id="rId5" Type="http://schemas.openxmlformats.org/officeDocument/2006/relationships/hyperlink" Target="https://about.html/" TargetMode="External"/><Relationship Id="rId4" Type="http://schemas.openxmlformats.org/officeDocument/2006/relationships/hyperlink" Target="https://level-assessment.html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hu-HU" sz="4000">
                <a:solidFill>
                  <a:schemeClr val="tx2"/>
                </a:solidFill>
                <a:ea typeface="+mj-lt"/>
                <a:cs typeface="+mj-lt"/>
              </a:rPr>
              <a:t>RMB Coaching - Fitness Edzői Portál</a:t>
            </a:r>
            <a:endParaRPr lang="hu-HU" sz="4000">
              <a:solidFill>
                <a:schemeClr val="tx2"/>
              </a:solidFill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endParaRPr lang="hu-HU" sz="2000">
              <a:solidFill>
                <a:schemeClr val="tx2"/>
              </a:solidFill>
            </a:endParaRPr>
          </a:p>
        </p:txBody>
      </p:sp>
      <p:pic>
        <p:nvPicPr>
          <p:cNvPr id="7" name="Graphic 6" descr="Súlyzó">
            <a:extLst>
              <a:ext uri="{FF2B5EF4-FFF2-40B4-BE49-F238E27FC236}">
                <a16:creationId xmlns:a16="http://schemas.microsoft.com/office/drawing/2014/main" id="{A7BD8F53-E4E5-C8E6-7A00-46788CB547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FC37638-FC29-095F-74CF-A682B23D5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Tartalom helye 3" descr="A képen szöveg, elektronika, számítógép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DDD1E2E2-C279-6B72-CC89-61AE7B52DD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4000" y="1824794"/>
            <a:ext cx="7944000" cy="44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701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55A5CDC-44F7-AE3E-BDC2-C305186AF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Githubunk</a:t>
            </a:r>
          </a:p>
        </p:txBody>
      </p:sp>
      <p:pic>
        <p:nvPicPr>
          <p:cNvPr id="4" name="Tartalom helye 3" descr="A képen szöveg, képernyőkép, képernyő, szoftver látható&#10;&#10;Lehet, hogy az AI által létrehozott tartalom helytelen.">
            <a:extLst>
              <a:ext uri="{FF2B5EF4-FFF2-40B4-BE49-F238E27FC236}">
                <a16:creationId xmlns:a16="http://schemas.microsoft.com/office/drawing/2014/main" id="{BAD00589-8115-9653-DCF6-B93DCA2DDC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0" y="2286794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039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F4589D-83BE-A85A-41D7-B0C13C630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 eddigi </a:t>
            </a:r>
            <a:r>
              <a:rPr lang="hu-HU" dirty="0" err="1"/>
              <a:t>alakulasa</a:t>
            </a:r>
            <a:r>
              <a:rPr lang="hu-HU" dirty="0"/>
              <a:t>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AA82C94-991F-7422-288D-E83EF56DC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Iskolai projekt keretében készült</a:t>
            </a:r>
            <a:endParaRPr lang="hu-HU" dirty="0"/>
          </a:p>
          <a:p>
            <a:r>
              <a:rPr lang="hu-HU" sz="1200">
                <a:solidFill>
                  <a:srgbClr val="0F1115"/>
                </a:solidFill>
                <a:ea typeface="+mn-lt"/>
                <a:cs typeface="+mn-lt"/>
              </a:rPr>
              <a:t>Fiktív </a:t>
            </a:r>
            <a:r>
              <a:rPr lang="hu-HU" sz="1200" err="1">
                <a:solidFill>
                  <a:srgbClr val="0F1115"/>
                </a:solidFill>
                <a:ea typeface="+mn-lt"/>
                <a:cs typeface="+mn-lt"/>
              </a:rPr>
              <a:t>fitness</a:t>
            </a:r>
            <a:r>
              <a:rPr lang="hu-HU" sz="1200">
                <a:solidFill>
                  <a:srgbClr val="0F1115"/>
                </a:solidFill>
                <a:ea typeface="+mn-lt"/>
                <a:cs typeface="+mn-lt"/>
              </a:rPr>
              <a:t> edzői weboldal</a:t>
            </a:r>
            <a:endParaRPr lang="hu-HU"/>
          </a:p>
          <a:p>
            <a:r>
              <a:rPr lang="hu-HU" sz="1200">
                <a:solidFill>
                  <a:srgbClr val="0F1115"/>
                </a:solidFill>
                <a:ea typeface="+mn-lt"/>
                <a:cs typeface="+mn-lt"/>
              </a:rPr>
              <a:t>Teljes körű frontend megoldás</a:t>
            </a:r>
            <a:endParaRPr lang="hu-HU"/>
          </a:p>
          <a:p>
            <a:r>
              <a:rPr lang="hu-HU" sz="1200">
                <a:solidFill>
                  <a:srgbClr val="0F1115"/>
                </a:solidFill>
                <a:ea typeface="+mn-lt"/>
                <a:cs typeface="+mn-lt"/>
              </a:rPr>
              <a:t>Reszponzív design</a:t>
            </a:r>
            <a:endParaRPr lang="hu-HU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Interaktív funkciók</a:t>
            </a:r>
            <a:endParaRPr lang="hu-HU" dirty="0"/>
          </a:p>
          <a:p>
            <a:r>
              <a:rPr lang="hu-HU" sz="1200" b="1" dirty="0">
                <a:solidFill>
                  <a:srgbClr val="0F1115"/>
                </a:solidFill>
                <a:ea typeface="+mn-lt"/>
                <a:cs typeface="+mn-lt"/>
              </a:rPr>
              <a:t>Kiemelt pontok:</a:t>
            </a:r>
            <a:endParaRPr lang="hu-HU" dirty="0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HTML5, CSS3, JavaScript</a:t>
            </a:r>
            <a:endParaRPr lang="hu-HU" dirty="0"/>
          </a:p>
          <a:p>
            <a:r>
              <a:rPr lang="hu-HU" sz="1200" dirty="0" err="1">
                <a:solidFill>
                  <a:srgbClr val="0F1115"/>
                </a:solidFill>
                <a:ea typeface="+mn-lt"/>
                <a:cs typeface="+mn-lt"/>
              </a:rPr>
              <a:t>Bootstrap</a:t>
            </a:r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 5 keretrendszer</a:t>
            </a:r>
            <a:endParaRPr lang="hu-HU" dirty="0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Mobile-</a:t>
            </a:r>
            <a:r>
              <a:rPr lang="hu-HU" sz="1200" dirty="0" err="1">
                <a:solidFill>
                  <a:srgbClr val="0F1115"/>
                </a:solidFill>
                <a:ea typeface="+mn-lt"/>
                <a:cs typeface="+mn-lt"/>
              </a:rPr>
              <a:t>first</a:t>
            </a:r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 megközelítés</a:t>
            </a:r>
            <a:endParaRPr lang="hu-HU" dirty="0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Felhasználóbarát felület</a:t>
            </a:r>
            <a:endParaRPr lang="hu-HU" dirty="0"/>
          </a:p>
          <a:p>
            <a:endParaRPr lang="hu-HU" dirty="0"/>
          </a:p>
        </p:txBody>
      </p:sp>
      <p:pic>
        <p:nvPicPr>
          <p:cNvPr id="5" name="Kép 4" descr="A képen szöveg, elektronika, képernyőkép, szoftver látható&#10;&#10;Lehet, hogy az AI által létrehozott tartalom helytelen.">
            <a:extLst>
              <a:ext uri="{FF2B5EF4-FFF2-40B4-BE49-F238E27FC236}">
                <a16:creationId xmlns:a16="http://schemas.microsoft.com/office/drawing/2014/main" id="{EF4CB072-2BE4-4D46-0C43-97F3D1BF4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25" y="2047875"/>
            <a:ext cx="7463518" cy="419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754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4AB6B2B-98FF-99B2-AA25-D14219419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hu-HU" sz="4000" b="1">
                <a:solidFill>
                  <a:srgbClr val="FFFFFF"/>
                </a:solidFill>
              </a:rPr>
              <a:t>Technológiai Stack</a:t>
            </a:r>
            <a:endParaRPr lang="hu-HU" sz="4000">
              <a:solidFill>
                <a:srgbClr val="FFFFFF"/>
              </a:solidFill>
            </a:endParaRPr>
          </a:p>
          <a:p>
            <a:pPr algn="r"/>
            <a:endParaRPr lang="hu-HU" sz="4000">
              <a:solidFill>
                <a:srgbClr val="FFFFFF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9F7451D-647C-D4DC-FDFC-7984D9928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z="2000" b="1">
                <a:ea typeface="+mn-lt"/>
                <a:cs typeface="+mn-lt"/>
              </a:rPr>
              <a:t>Frontend Technológiák:</a:t>
            </a:r>
            <a:endParaRPr lang="hu-HU" sz="2000"/>
          </a:p>
          <a:p>
            <a:r>
              <a:rPr lang="hu-HU" sz="2000" b="1">
                <a:ea typeface="+mn-lt"/>
                <a:cs typeface="+mn-lt"/>
              </a:rPr>
              <a:t>HTML5</a:t>
            </a:r>
            <a:r>
              <a:rPr lang="hu-HU" sz="2000">
                <a:ea typeface="+mn-lt"/>
                <a:cs typeface="+mn-lt"/>
              </a:rPr>
              <a:t> - Szemantikus struktúra</a:t>
            </a:r>
            <a:endParaRPr lang="hu-HU" sz="2000"/>
          </a:p>
          <a:p>
            <a:r>
              <a:rPr lang="hu-HU" sz="2000" b="1">
                <a:ea typeface="+mn-lt"/>
                <a:cs typeface="+mn-lt"/>
              </a:rPr>
              <a:t>CSS3</a:t>
            </a:r>
            <a:r>
              <a:rPr lang="hu-HU" sz="2000">
                <a:ea typeface="+mn-lt"/>
                <a:cs typeface="+mn-lt"/>
              </a:rPr>
              <a:t> - Modern stílusozás</a:t>
            </a:r>
            <a:endParaRPr lang="hu-HU" sz="2000"/>
          </a:p>
          <a:p>
            <a:r>
              <a:rPr lang="hu-HU" sz="2000" b="1">
                <a:ea typeface="+mn-lt"/>
                <a:cs typeface="+mn-lt"/>
              </a:rPr>
              <a:t>JavaScript ES6+</a:t>
            </a:r>
            <a:r>
              <a:rPr lang="hu-HU" sz="2000">
                <a:ea typeface="+mn-lt"/>
                <a:cs typeface="+mn-lt"/>
              </a:rPr>
              <a:t> - Interaktivitás</a:t>
            </a:r>
            <a:endParaRPr lang="hu-HU" sz="2000"/>
          </a:p>
          <a:p>
            <a:r>
              <a:rPr lang="hu-HU" sz="2000" b="1">
                <a:ea typeface="+mn-lt"/>
                <a:cs typeface="+mn-lt"/>
              </a:rPr>
              <a:t>Bootstrap 5</a:t>
            </a:r>
            <a:r>
              <a:rPr lang="hu-HU" sz="2000">
                <a:ea typeface="+mn-lt"/>
                <a:cs typeface="+mn-lt"/>
              </a:rPr>
              <a:t> - Reszponzív design</a:t>
            </a:r>
            <a:endParaRPr lang="hu-HU" sz="2000"/>
          </a:p>
          <a:p>
            <a:r>
              <a:rPr lang="hu-HU" sz="2000" b="1">
                <a:ea typeface="+mn-lt"/>
                <a:cs typeface="+mn-lt"/>
              </a:rPr>
              <a:t>Külső Könyvtárak:</a:t>
            </a:r>
            <a:endParaRPr lang="hu-HU" sz="2000"/>
          </a:p>
          <a:p>
            <a:r>
              <a:rPr lang="hu-HU" sz="2000">
                <a:ea typeface="+mn-lt"/>
                <a:cs typeface="+mn-lt"/>
              </a:rPr>
              <a:t>Font Awesome 6 - Ikonok</a:t>
            </a:r>
            <a:endParaRPr lang="hu-HU" sz="2000"/>
          </a:p>
          <a:p>
            <a:r>
              <a:rPr lang="hu-HU" sz="2000">
                <a:ea typeface="+mn-lt"/>
                <a:cs typeface="+mn-lt"/>
              </a:rPr>
              <a:t>Google Fonts - Betűtípusok</a:t>
            </a:r>
            <a:endParaRPr lang="hu-HU" sz="2000"/>
          </a:p>
          <a:p>
            <a:r>
              <a:rPr lang="hu-HU" sz="2000">
                <a:ea typeface="+mn-lt"/>
                <a:cs typeface="+mn-lt"/>
              </a:rPr>
              <a:t>Bootstrap Icons</a:t>
            </a:r>
            <a:endParaRPr lang="hu-HU" sz="2000"/>
          </a:p>
          <a:p>
            <a:r>
              <a:rPr lang="hu-HU" sz="2000" b="1">
                <a:ea typeface="+mn-lt"/>
                <a:cs typeface="+mn-lt"/>
              </a:rPr>
              <a:t>Adatkezelés:</a:t>
            </a:r>
            <a:endParaRPr lang="hu-HU" sz="2000"/>
          </a:p>
          <a:p>
            <a:r>
              <a:rPr lang="hu-HU" sz="2000">
                <a:ea typeface="+mn-lt"/>
                <a:cs typeface="+mn-lt"/>
              </a:rPr>
              <a:t>LocalStorage - Adat perzisztencia</a:t>
            </a:r>
            <a:endParaRPr lang="hu-HU" sz="2000"/>
          </a:p>
          <a:p>
            <a:endParaRPr lang="hu-HU" sz="2000"/>
          </a:p>
          <a:p>
            <a:br>
              <a:rPr lang="en-US" sz="2000"/>
            </a:b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8973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6688E73-49B9-4052-A836-D248C825D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6AEE0C-07FE-4154-BC7C-2F20530BC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Kép 4" descr="A képen szöveg, képernyőkép, szoftver, képernyő látható&#10;&#10;Lehet, hogy az AI által létrehozott tartalom helytelen.">
            <a:extLst>
              <a:ext uri="{FF2B5EF4-FFF2-40B4-BE49-F238E27FC236}">
                <a16:creationId xmlns:a16="http://schemas.microsoft.com/office/drawing/2014/main" id="{CBEDA49E-CB94-E218-BBAE-5DBB9AA85AD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/>
          <a:stretch>
            <a:fillRect/>
          </a:stretch>
        </p:blipFill>
        <p:spPr>
          <a:xfrm>
            <a:off x="102053" y="10"/>
            <a:ext cx="12192001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E45DE74-2A99-4942-27BE-5A693FC03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57189"/>
            <a:ext cx="5155263" cy="5571899"/>
          </a:xfrm>
        </p:spPr>
        <p:txBody>
          <a:bodyPr>
            <a:normAutofit/>
          </a:bodyPr>
          <a:lstStyle/>
          <a:p>
            <a:r>
              <a:rPr lang="hu-HU">
                <a:solidFill>
                  <a:srgbClr val="FFFFFF"/>
                </a:solidFill>
                <a:ea typeface="+mj-lt"/>
                <a:cs typeface="+mj-lt"/>
              </a:rPr>
              <a:t> Weboldal Architektúra</a:t>
            </a:r>
            <a:endParaRPr lang="hu-HU">
              <a:solidFill>
                <a:srgbClr val="FFFFFF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3A691E7-8C2C-633D-8F0D-589AB0251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8875" y="931385"/>
            <a:ext cx="5158424" cy="55718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z="19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Főbb Oldalak: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hu-HU" sz="19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index.html</a:t>
            </a:r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 - Főoldal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hu-HU" sz="1900" err="1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Hero</a:t>
            </a:r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 szekció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Termék </a:t>
            </a:r>
            <a:r>
              <a:rPr lang="hu-HU" sz="1900" err="1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karuszel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Edző bemutatás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hu-HU" sz="19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level-assessment.html</a:t>
            </a:r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 - Szintfelmérő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Interaktív kérdőív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Edzésterv generátor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hu-HU" sz="19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about.html</a:t>
            </a:r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 - Rólunk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Cégtörténet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Alapítók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hu-HU" sz="1900" b="1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cart.html</a:t>
            </a:r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 - Kosár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Termék menedzsment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hu-HU" sz="1900" dirty="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Rendelés összegzés</a:t>
            </a:r>
            <a:endParaRPr lang="hu-HU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br>
              <a:rPr lang="en-US" sz="1900" dirty="0"/>
            </a:br>
            <a:endParaRPr lang="en-US" sz="19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737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EF4A75E-B0DC-8149-32F9-58E6C96E5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1700" b="1" dirty="0">
                <a:solidFill>
                  <a:srgbClr val="0F1115"/>
                </a:solidFill>
              </a:rPr>
              <a:t>Főbb Funkcionalitások</a:t>
            </a:r>
            <a:endParaRPr lang="hu-HU" dirty="0"/>
          </a:p>
          <a:p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3897D8F-B9BA-8B2F-81B4-551B0C4E2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Frontend Funkciók</a:t>
            </a:r>
            <a:endParaRPr lang="hu-HU" dirty="0"/>
          </a:p>
          <a:p>
            <a:r>
              <a:rPr lang="hu-HU" sz="1200" b="1" dirty="0">
                <a:solidFill>
                  <a:srgbClr val="0F1115"/>
                </a:solidFill>
                <a:ea typeface="+mn-lt"/>
                <a:cs typeface="+mn-lt"/>
              </a:rPr>
              <a:t>Interaktív </a:t>
            </a:r>
            <a:r>
              <a:rPr lang="hu-HU" sz="1200" b="1" dirty="0" err="1">
                <a:solidFill>
                  <a:srgbClr val="0F1115"/>
                </a:solidFill>
                <a:ea typeface="+mn-lt"/>
                <a:cs typeface="+mn-lt"/>
              </a:rPr>
              <a:t>Elementek</a:t>
            </a:r>
            <a:r>
              <a:rPr lang="hu-HU" sz="1200" b="1" dirty="0">
                <a:solidFill>
                  <a:srgbClr val="0F1115"/>
                </a:solidFill>
                <a:ea typeface="+mn-lt"/>
                <a:cs typeface="+mn-lt"/>
              </a:rPr>
              <a:t>:</a:t>
            </a:r>
            <a:endParaRPr lang="hu-HU" dirty="0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Reszponzív navigációs sáv</a:t>
            </a:r>
            <a:endParaRPr lang="hu-HU" dirty="0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Termék </a:t>
            </a:r>
            <a:r>
              <a:rPr lang="hu-HU" sz="1200" dirty="0" err="1">
                <a:solidFill>
                  <a:srgbClr val="0F1115"/>
                </a:solidFill>
                <a:ea typeface="+mn-lt"/>
                <a:cs typeface="+mn-lt"/>
              </a:rPr>
              <a:t>karuszel</a:t>
            </a:r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 </a:t>
            </a:r>
            <a:r>
              <a:rPr lang="hu-HU" sz="1200" dirty="0" err="1">
                <a:solidFill>
                  <a:srgbClr val="0F1115"/>
                </a:solidFill>
                <a:ea typeface="+mn-lt"/>
                <a:cs typeface="+mn-lt"/>
              </a:rPr>
              <a:t>Bootstrap</a:t>
            </a:r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 5-tel</a:t>
            </a:r>
            <a:endParaRPr lang="hu-HU" dirty="0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Dinamikus kosár rendszer</a:t>
            </a:r>
            <a:endParaRPr lang="hu-HU" dirty="0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Űrlap validáció</a:t>
            </a:r>
            <a:endParaRPr lang="hu-HU" dirty="0"/>
          </a:p>
          <a:p>
            <a:r>
              <a:rPr lang="hu-HU" sz="1200" b="1" dirty="0">
                <a:solidFill>
                  <a:srgbClr val="0F1115"/>
                </a:solidFill>
                <a:ea typeface="+mn-lt"/>
                <a:cs typeface="+mn-lt"/>
              </a:rPr>
              <a:t>JavaScript Funkciók:</a:t>
            </a:r>
            <a:endParaRPr lang="hu-HU" dirty="0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Kosár kezelés (hozzáadás, törlés)</a:t>
            </a:r>
            <a:endParaRPr lang="hu-HU" dirty="0"/>
          </a:p>
          <a:p>
            <a:r>
              <a:rPr lang="hu-HU" sz="1200" dirty="0" err="1">
                <a:solidFill>
                  <a:srgbClr val="0F1115"/>
                </a:solidFill>
                <a:ea typeface="+mn-lt"/>
                <a:cs typeface="+mn-lt"/>
              </a:rPr>
              <a:t>LocalStorage</a:t>
            </a:r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 integráció</a:t>
            </a:r>
            <a:endParaRPr lang="hu-HU" dirty="0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Dinamikus tartalom generálás</a:t>
            </a:r>
            <a:endParaRPr lang="hu-HU" dirty="0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Értesítési rendszer</a:t>
            </a:r>
            <a:endParaRPr lang="hu-HU" dirty="0"/>
          </a:p>
          <a:p>
            <a:r>
              <a:rPr lang="hu-HU" sz="1200" b="1" dirty="0">
                <a:solidFill>
                  <a:srgbClr val="0F1115"/>
                </a:solidFill>
                <a:ea typeface="+mn-lt"/>
                <a:cs typeface="+mn-lt"/>
              </a:rPr>
              <a:t>Reszponzív Design:</a:t>
            </a:r>
            <a:endParaRPr lang="hu-HU" dirty="0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Mobil-optimalizált </a:t>
            </a:r>
            <a:r>
              <a:rPr lang="hu-HU" sz="1200" dirty="0" err="1">
                <a:solidFill>
                  <a:srgbClr val="0F1115"/>
                </a:solidFill>
                <a:ea typeface="+mn-lt"/>
                <a:cs typeface="+mn-lt"/>
              </a:rPr>
              <a:t>layout</a:t>
            </a:r>
            <a:endParaRPr lang="hu-HU" dirty="0" err="1"/>
          </a:p>
          <a:p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Flexibilis </a:t>
            </a:r>
            <a:r>
              <a:rPr lang="hu-HU" sz="1200" dirty="0" err="1">
                <a:solidFill>
                  <a:srgbClr val="0F1115"/>
                </a:solidFill>
                <a:ea typeface="+mn-lt"/>
                <a:cs typeface="+mn-lt"/>
              </a:rPr>
              <a:t>grid</a:t>
            </a:r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 rendszer</a:t>
            </a:r>
            <a:endParaRPr lang="hu-HU" dirty="0"/>
          </a:p>
          <a:p>
            <a:r>
              <a:rPr lang="hu-HU" sz="1200" dirty="0" err="1">
                <a:solidFill>
                  <a:srgbClr val="0F1115"/>
                </a:solidFill>
                <a:ea typeface="+mn-lt"/>
                <a:cs typeface="+mn-lt"/>
              </a:rPr>
              <a:t>Touch-friendly</a:t>
            </a:r>
            <a:r>
              <a:rPr lang="hu-HU" sz="1200" dirty="0">
                <a:solidFill>
                  <a:srgbClr val="0F1115"/>
                </a:solidFill>
                <a:ea typeface="+mn-lt"/>
                <a:cs typeface="+mn-lt"/>
              </a:rPr>
              <a:t> elemek</a:t>
            </a:r>
            <a:endParaRPr lang="hu-HU" dirty="0"/>
          </a:p>
          <a:p>
            <a:endParaRPr lang="hu-HU" dirty="0"/>
          </a:p>
        </p:txBody>
      </p:sp>
      <p:pic>
        <p:nvPicPr>
          <p:cNvPr id="5" name="Kép 4" descr="A képen szöveg, elektronika, képernyőkép, szoftver látható&#10;&#10;Lehet, hogy az AI által létrehozott tartalom helytelen.">
            <a:extLst>
              <a:ext uri="{FF2B5EF4-FFF2-40B4-BE49-F238E27FC236}">
                <a16:creationId xmlns:a16="http://schemas.microsoft.com/office/drawing/2014/main" id="{33A41896-FEB0-2557-9635-7C303B826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9356" y="1823357"/>
            <a:ext cx="7824108" cy="440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830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C7D015-0DD8-420F-A568-AC4FEDC41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595556-C814-4F1F-B0E5-71812F38A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Kép 3" descr="A képen szöveg, képernyőkép, képernyő, szoftver látható&#10;&#10;Lehet, hogy az AI által létrehozott tartalom helytelen.">
            <a:extLst>
              <a:ext uri="{FF2B5EF4-FFF2-40B4-BE49-F238E27FC236}">
                <a16:creationId xmlns:a16="http://schemas.microsoft.com/office/drawing/2014/main" id="{EE7B2108-071A-4A32-C9C4-24C44B7EC8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791B1F9-F2FC-BC5C-D831-CEEAF58B9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4155825" cy="5571898"/>
          </a:xfrm>
        </p:spPr>
        <p:txBody>
          <a:bodyPr>
            <a:normAutofit/>
          </a:bodyPr>
          <a:lstStyle/>
          <a:p>
            <a:r>
              <a:rPr lang="hu-HU" b="1">
                <a:solidFill>
                  <a:srgbClr val="FFFFFF"/>
                </a:solidFill>
              </a:rPr>
              <a:t>CSS Design Rendszer</a:t>
            </a:r>
            <a:endParaRPr lang="hu-HU">
              <a:solidFill>
                <a:srgbClr val="FFFFFF"/>
              </a:solidFill>
            </a:endParaRPr>
          </a:p>
          <a:p>
            <a:endParaRPr lang="hu-HU">
              <a:solidFill>
                <a:srgbClr val="FFFFFF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9D8FA36-6985-0D2E-1BCB-091FC485B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552" y="557189"/>
            <a:ext cx="6167246" cy="55718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z="1900" b="1">
                <a:solidFill>
                  <a:srgbClr val="FFFFFF"/>
                </a:solidFill>
                <a:ea typeface="+mn-lt"/>
                <a:cs typeface="+mn-lt"/>
              </a:rPr>
              <a:t>CSS Architektúra: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>
                <a:solidFill>
                  <a:srgbClr val="FFFFFF"/>
                </a:solidFill>
                <a:ea typeface="+mn-lt"/>
                <a:cs typeface="+mn-lt"/>
              </a:rPr>
              <a:t>CSS Custom Properties (változók)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>
                <a:solidFill>
                  <a:srgbClr val="FFFFFF"/>
                </a:solidFill>
                <a:ea typeface="+mn-lt"/>
                <a:cs typeface="+mn-lt"/>
              </a:rPr>
              <a:t>Modular CSS struktúra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>
                <a:solidFill>
                  <a:srgbClr val="FFFFFF"/>
                </a:solidFill>
                <a:ea typeface="+mn-lt"/>
                <a:cs typeface="+mn-lt"/>
              </a:rPr>
              <a:t>Bootstrap 5 theming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>
                <a:solidFill>
                  <a:srgbClr val="FFFFFF"/>
                </a:solidFill>
                <a:ea typeface="+mn-lt"/>
                <a:cs typeface="+mn-lt"/>
              </a:rPr>
              <a:t>Reszponzív breakpoints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 b="1">
                <a:solidFill>
                  <a:srgbClr val="FFFFFF"/>
                </a:solidFill>
                <a:ea typeface="+mn-lt"/>
                <a:cs typeface="+mn-lt"/>
              </a:rPr>
              <a:t>Design Elementek: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>
                <a:solidFill>
                  <a:srgbClr val="FFFFFF"/>
                </a:solidFill>
                <a:ea typeface="+mn-lt"/>
                <a:cs typeface="+mn-lt"/>
              </a:rPr>
              <a:t>Modern kártya design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>
                <a:solidFill>
                  <a:srgbClr val="FFFFFF"/>
                </a:solidFill>
                <a:ea typeface="+mn-lt"/>
                <a:cs typeface="+mn-lt"/>
              </a:rPr>
              <a:t>Hover animációk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>
                <a:solidFill>
                  <a:srgbClr val="FFFFFF"/>
                </a:solidFill>
                <a:ea typeface="+mn-lt"/>
                <a:cs typeface="+mn-lt"/>
              </a:rPr>
              <a:t>Árnyékok és gradientek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>
                <a:solidFill>
                  <a:srgbClr val="FFFFFF"/>
                </a:solidFill>
                <a:ea typeface="+mn-lt"/>
                <a:cs typeface="+mn-lt"/>
              </a:rPr>
              <a:t>Konzisztens színpaletta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 b="1">
                <a:solidFill>
                  <a:srgbClr val="FFFFFF"/>
                </a:solidFill>
                <a:ea typeface="+mn-lt"/>
                <a:cs typeface="+mn-lt"/>
              </a:rPr>
              <a:t>Reszponzivitás: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>
                <a:solidFill>
                  <a:srgbClr val="FFFFFF"/>
                </a:solidFill>
                <a:ea typeface="+mn-lt"/>
                <a:cs typeface="+mn-lt"/>
              </a:rPr>
              <a:t>Mobile-first megközelítés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>
                <a:solidFill>
                  <a:srgbClr val="FFFFFF"/>
                </a:solidFill>
                <a:ea typeface="+mn-lt"/>
                <a:cs typeface="+mn-lt"/>
              </a:rPr>
              <a:t>Flexbox és Grid layout</a:t>
            </a:r>
            <a:endParaRPr lang="hu-HU" sz="1900">
              <a:solidFill>
                <a:srgbClr val="FFFFFF"/>
              </a:solidFill>
            </a:endParaRPr>
          </a:p>
          <a:p>
            <a:r>
              <a:rPr lang="hu-HU" sz="1900">
                <a:solidFill>
                  <a:srgbClr val="FFFFFF"/>
                </a:solidFill>
                <a:ea typeface="+mn-lt"/>
                <a:cs typeface="+mn-lt"/>
              </a:rPr>
              <a:t>Media query optimalizálás</a:t>
            </a:r>
            <a:endParaRPr lang="hu-HU" sz="1900">
              <a:solidFill>
                <a:srgbClr val="FFFFFF"/>
              </a:solidFill>
            </a:endParaRPr>
          </a:p>
          <a:p>
            <a:endParaRPr lang="hu-HU" sz="19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448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C0FD8C1-EB20-BB6C-BE59-876B9A7F4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SQL</a:t>
            </a:r>
          </a:p>
        </p:txBody>
      </p:sp>
      <p:pic>
        <p:nvPicPr>
          <p:cNvPr id="4" name="Tartalom helye 3" descr="A képen szöveg, képernyőkép, képernyő, szoftver látható&#10;&#10;Lehet, hogy az AI által létrehozott tartalom helytelen.">
            <a:extLst>
              <a:ext uri="{FF2B5EF4-FFF2-40B4-BE49-F238E27FC236}">
                <a16:creationId xmlns:a16="http://schemas.microsoft.com/office/drawing/2014/main" id="{7972B4DF-DA29-FB8A-73BE-29A5EBB74D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725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1856ACA-3C8D-7BAF-B0BF-CF61EA512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Tartalom helye 3" descr="A képen szöveg, képernyőkép, szoftver, Multimédiás szoftver látható&#10;&#10;Lehet, hogy az AI által létrehozott tartalom helytelen.">
            <a:extLst>
              <a:ext uri="{FF2B5EF4-FFF2-40B4-BE49-F238E27FC236}">
                <a16:creationId xmlns:a16="http://schemas.microsoft.com/office/drawing/2014/main" id="{E32A780A-3C9D-BBF7-8087-E0775CC5DC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232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Szélesvásznú</PresentationFormat>
  <Paragraphs>0</Paragraphs>
  <Slides>10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1" baseType="lpstr">
      <vt:lpstr>Office-téma</vt:lpstr>
      <vt:lpstr>RMB Coaching - Fitness Edzői Portál</vt:lpstr>
      <vt:lpstr>Githubunk</vt:lpstr>
      <vt:lpstr>Frontend eddigi alakulasa:</vt:lpstr>
      <vt:lpstr>Technológiai Stack </vt:lpstr>
      <vt:lpstr> Weboldal Architektúra</vt:lpstr>
      <vt:lpstr>Főbb Funkcionalitások </vt:lpstr>
      <vt:lpstr>CSS Design Rendszer </vt:lpstr>
      <vt:lpstr>SQL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63</cp:revision>
  <dcterms:created xsi:type="dcterms:W3CDTF">2025-10-06T16:50:25Z</dcterms:created>
  <dcterms:modified xsi:type="dcterms:W3CDTF">2025-10-06T17:37:12Z</dcterms:modified>
</cp:coreProperties>
</file>

<file path=docProps/thumbnail.jpeg>
</file>